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4" r:id="rId3"/>
    <p:sldId id="276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54B94736-4C96-4D84-A4B2-B58AC91C540D}">
          <p14:sldIdLst>
            <p14:sldId id="261"/>
            <p14:sldId id="274"/>
            <p14:sldId id="276"/>
          </p14:sldIdLst>
        </p14:section>
        <p14:section name="Раздел без заголовка" id="{0A90A6C0-E81C-43AE-9A9E-B59967011756}">
          <p14:sldIdLst/>
        </p14:section>
        <p14:section name="Раздел без заголовка" id="{C4AF9C2F-4CE3-429E-A598-0E763C1A92DF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90" d="100"/>
          <a:sy n="90" d="100"/>
        </p:scale>
        <p:origin x="-2292" y="-5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9B55-8C0A-4892-8E67-F3897044CE58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DCFF-C029-4DB7-8F15-A0A653CDC6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4492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9B55-8C0A-4892-8E67-F3897044CE58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DCFF-C029-4DB7-8F15-A0A653CDC6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865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9B55-8C0A-4892-8E67-F3897044CE58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DCFF-C029-4DB7-8F15-A0A653CDC6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28495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9B55-8C0A-4892-8E67-F3897044CE58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DCFF-C029-4DB7-8F15-A0A653CDC6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38085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9B55-8C0A-4892-8E67-F3897044CE58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DCFF-C029-4DB7-8F15-A0A653CDC6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90053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9B55-8C0A-4892-8E67-F3897044CE58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DCFF-C029-4DB7-8F15-A0A653CDC6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9788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9B55-8C0A-4892-8E67-F3897044CE58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DCFF-C029-4DB7-8F15-A0A653CDC6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293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9B55-8C0A-4892-8E67-F3897044CE58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DCFF-C029-4DB7-8F15-A0A653CDC6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5397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9B55-8C0A-4892-8E67-F3897044CE58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DCFF-C029-4DB7-8F15-A0A653CDC6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5530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9B55-8C0A-4892-8E67-F3897044CE58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DCFF-C029-4DB7-8F15-A0A653CDC6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678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D9B55-8C0A-4892-8E67-F3897044CE58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0DCFF-C029-4DB7-8F15-A0A653CDC6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05433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4D9B55-8C0A-4892-8E67-F3897044CE58}" type="datetimeFigureOut">
              <a:rPr lang="ru-RU" smtClean="0"/>
              <a:pPr/>
              <a:t>15.09.2017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0DCFF-C029-4DB7-8F15-A0A653CDC6E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2911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8.png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8.bin"/><Relationship Id="rId4" Type="http://schemas.openxmlformats.org/officeDocument/2006/relationships/image" Target="../media/image7.jpeg"/><Relationship Id="rId9" Type="http://schemas.openxmlformats.org/officeDocument/2006/relationships/oleObject" Target="../embeddings/oleObject7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8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:\Users\PhotoShop\Desktop\ЦМП ТО\РАБОТЫ\ПРОЕКТ ДОКТОР С ВАМИ\1 СЛАЙ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9287" cy="631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4697427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858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14290"/>
            <a:ext cx="9144001" cy="6886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28794" y="4500570"/>
            <a:ext cx="2630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БЕЗ ЗАПИСИ</a:t>
            </a: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28794" y="5214950"/>
            <a:ext cx="4010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БЕСПЛАТНО</a:t>
            </a:r>
            <a:endParaRPr lang="ru-RU" sz="2400" b="1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8794" y="5929330"/>
            <a:ext cx="414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ПО ПОЛИСУ ОМС</a:t>
            </a: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143117"/>
            <a:ext cx="73906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16 СЕНТЯБРЯ С 9 .00 ДО 15.00 </a:t>
            </a:r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ММАУ «Городская поликлиника №5»</a:t>
            </a:r>
            <a:endParaRPr lang="ru-RU" sz="2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по адресам: - ул. 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Московский тракт, 35а</a:t>
            </a:r>
          </a:p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 ул. </a:t>
            </a:r>
            <a:r>
              <a:rPr lang="ru-RU" sz="28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Червишевский</a:t>
            </a: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тракт, 68а/1 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57224" y="214290"/>
            <a:ext cx="735329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0000"/>
                </a:solidFill>
                <a:latin typeface="Mistral" panose="03090702030407020403" pitchFamily="66" charset="0"/>
              </a:rPr>
              <a:t>Найдите время для себя</a:t>
            </a:r>
          </a:p>
          <a:p>
            <a:r>
              <a:rPr lang="ru-RU" sz="6600" dirty="0" smtClean="0">
                <a:solidFill>
                  <a:srgbClr val="FF0000"/>
                </a:solidFill>
                <a:latin typeface="Mistral" panose="03090702030407020403" pitchFamily="66" charset="0"/>
              </a:rPr>
              <a:t>(только для </a:t>
            </a:r>
            <a:r>
              <a:rPr lang="ru-RU" sz="6600" dirty="0" smtClean="0">
                <a:solidFill>
                  <a:srgbClr val="FF0000"/>
                </a:solidFill>
                <a:latin typeface="Mistral" panose="03090702030407020403" pitchFamily="66" charset="0"/>
              </a:rPr>
              <a:t>женщин</a:t>
            </a:r>
            <a:r>
              <a:rPr lang="ru-RU" sz="6600" dirty="0" smtClean="0">
                <a:solidFill>
                  <a:srgbClr val="FF0000"/>
                </a:solidFill>
                <a:latin typeface="Mistral" panose="03090702030407020403" pitchFamily="66" charset="0"/>
              </a:rPr>
              <a:t>)</a:t>
            </a:r>
          </a:p>
          <a:p>
            <a:endParaRPr lang="ru-RU" sz="6600" dirty="0" smtClean="0">
              <a:solidFill>
                <a:srgbClr val="FF0000"/>
              </a:solidFill>
              <a:latin typeface="Mistral" panose="03090702030407020403" pitchFamily="66" charset="0"/>
            </a:endParaRPr>
          </a:p>
          <a:p>
            <a:endParaRPr lang="ru-RU" sz="7200" dirty="0">
              <a:solidFill>
                <a:srgbClr val="FF0000"/>
              </a:solidFill>
              <a:latin typeface="Mistral" panose="03090702030407020403" pitchFamily="66" charset="0"/>
            </a:endParaRPr>
          </a:p>
        </p:txBody>
      </p:sp>
      <p:pic>
        <p:nvPicPr>
          <p:cNvPr id="20" name="Picture 4" descr="C:\Users\PhotoShop\Desktop\ЦМП ТО\РАБОТЫ\ЛЕНАГОЛД\PNG\check-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5715016"/>
            <a:ext cx="724160" cy="72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PhotoShop\Desktop\ЦМП ТО\РАБОТЫ\ЛЕНАГОЛД\PNG\check-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4286256"/>
            <a:ext cx="724160" cy="71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PhotoShop\Desktop\ЦМП ТО\РАБОТЫ\ЛЕНАГОЛД\PNG\check-25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5000636"/>
            <a:ext cx="724160" cy="71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520643108"/>
              </p:ext>
            </p:extLst>
          </p:nvPr>
        </p:nvGraphicFramePr>
        <p:xfrm>
          <a:off x="4860032" y="3807375"/>
          <a:ext cx="4125658" cy="2742117"/>
        </p:xfrm>
        <a:graphic>
          <a:graphicData uri="http://schemas.openxmlformats.org/presentationml/2006/ole">
            <p:oleObj spid="_x0000_s12333" name="CorelDRAW" r:id="rId5" imgW="6297168" imgH="4184904" progId="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50651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70531359"/>
              </p:ext>
            </p:extLst>
          </p:nvPr>
        </p:nvGraphicFramePr>
        <p:xfrm>
          <a:off x="7812088" y="5661025"/>
          <a:ext cx="1222375" cy="1046163"/>
        </p:xfrm>
        <a:graphic>
          <a:graphicData uri="http://schemas.openxmlformats.org/presentationml/2006/ole">
            <p:oleObj spid="_x0000_s13314" name="CorelDRAW" r:id="rId3" imgW="3886560" imgH="3331800" progId="">
              <p:embed/>
            </p:oleObj>
          </a:graphicData>
        </a:graphic>
      </p:graphicFrame>
      <p:pic>
        <p:nvPicPr>
          <p:cNvPr id="11267" name="Picture 3" descr="C:\Users\PhotoShop\Desktop\ЦМП ТО\РАБОТЫ\ПРОЕКТ ДОКТОР С ВАМИ\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57620" y="2571744"/>
            <a:ext cx="43577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chemeClr val="tx2"/>
              </a:solidFill>
            </a:endParaRPr>
          </a:p>
          <a:p>
            <a:r>
              <a:rPr lang="ru-RU" sz="2800" b="1" dirty="0" smtClean="0">
                <a:solidFill>
                  <a:schemeClr val="tx2"/>
                </a:solidFill>
              </a:rPr>
              <a:t>Мазок на микрофлору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57620" y="3071810"/>
            <a:ext cx="5286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chemeClr val="tx2"/>
              </a:solidFill>
            </a:endParaRPr>
          </a:p>
          <a:p>
            <a:r>
              <a:rPr lang="ru-RU" sz="2800" b="1" dirty="0" smtClean="0">
                <a:solidFill>
                  <a:schemeClr val="tx2"/>
                </a:solidFill>
              </a:rPr>
              <a:t>Цитологическое исследование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57620" y="1714488"/>
            <a:ext cx="6000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rgbClr val="FF0000"/>
              </a:solidFill>
            </a:endParaRPr>
          </a:p>
          <a:p>
            <a:r>
              <a:rPr lang="ru-RU" sz="2800" b="1" dirty="0" smtClean="0">
                <a:solidFill>
                  <a:schemeClr val="tx2"/>
                </a:solidFill>
              </a:rPr>
              <a:t>Первичный осмотр женщин </a:t>
            </a:r>
          </a:p>
          <a:p>
            <a:r>
              <a:rPr lang="ru-RU" sz="2800" b="1" dirty="0" smtClean="0">
                <a:solidFill>
                  <a:schemeClr val="tx2"/>
                </a:solidFill>
              </a:rPr>
              <a:t>врачом акушером-гинекологом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3449" y="3152047"/>
            <a:ext cx="3374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chemeClr val="tx2"/>
              </a:solidFill>
            </a:endParaRPr>
          </a:p>
          <a:p>
            <a:endParaRPr lang="ru-RU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44834294"/>
              </p:ext>
            </p:extLst>
          </p:nvPr>
        </p:nvGraphicFramePr>
        <p:xfrm>
          <a:off x="3443188" y="2245060"/>
          <a:ext cx="296862" cy="323850"/>
        </p:xfrm>
        <a:graphic>
          <a:graphicData uri="http://schemas.openxmlformats.org/presentationml/2006/ole">
            <p:oleObj spid="_x0000_s13315" name="CorelDRAW" r:id="rId5" imgW="297712" imgH="322015" progId="">
              <p:embed/>
            </p:oleObj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64564135"/>
              </p:ext>
            </p:extLst>
          </p:nvPr>
        </p:nvGraphicFramePr>
        <p:xfrm>
          <a:off x="3444364" y="4011771"/>
          <a:ext cx="296862" cy="323850"/>
        </p:xfrm>
        <a:graphic>
          <a:graphicData uri="http://schemas.openxmlformats.org/presentationml/2006/ole">
            <p:oleObj spid="_x0000_s13316" name="CorelDRAW" r:id="rId6" imgW="297712" imgH="322015" progId="">
              <p:embed/>
            </p:oleObj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06628843"/>
              </p:ext>
            </p:extLst>
          </p:nvPr>
        </p:nvGraphicFramePr>
        <p:xfrm>
          <a:off x="3428992" y="3143248"/>
          <a:ext cx="296862" cy="323850"/>
        </p:xfrm>
        <a:graphic>
          <a:graphicData uri="http://schemas.openxmlformats.org/presentationml/2006/ole">
            <p:oleObj spid="_x0000_s13317" name="CorelDRAW" r:id="rId7" imgW="297712" imgH="322015" progId="">
              <p:embed/>
            </p:oleObj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3500430" y="3040130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7620" y="3500438"/>
            <a:ext cx="5643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b="1" dirty="0" smtClean="0">
              <a:solidFill>
                <a:schemeClr val="tx2"/>
              </a:solidFill>
            </a:endParaRPr>
          </a:p>
          <a:p>
            <a:r>
              <a:rPr lang="ru-RU" sz="2800" b="1" dirty="0" err="1" smtClean="0">
                <a:solidFill>
                  <a:schemeClr val="tx2"/>
                </a:solidFill>
              </a:rPr>
              <a:t>Кольпоскопия</a:t>
            </a:r>
            <a:r>
              <a:rPr lang="ru-RU" sz="2800" b="1" dirty="0" smtClean="0">
                <a:solidFill>
                  <a:schemeClr val="tx2"/>
                </a:solidFill>
              </a:rPr>
              <a:t> (по показаниям)</a:t>
            </a:r>
            <a:endParaRPr lang="ru-RU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847019298"/>
              </p:ext>
            </p:extLst>
          </p:nvPr>
        </p:nvGraphicFramePr>
        <p:xfrm>
          <a:off x="3444363" y="4437112"/>
          <a:ext cx="296863" cy="323850"/>
        </p:xfrm>
        <a:graphic>
          <a:graphicData uri="http://schemas.openxmlformats.org/presentationml/2006/ole">
            <p:oleObj spid="_x0000_s13318" name="CorelDRAW" r:id="rId8" imgW="297712" imgH="322015" progId="">
              <p:embed/>
            </p:oleObj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73503712"/>
              </p:ext>
            </p:extLst>
          </p:nvPr>
        </p:nvGraphicFramePr>
        <p:xfrm>
          <a:off x="3444364" y="5314635"/>
          <a:ext cx="296862" cy="323850"/>
        </p:xfrm>
        <a:graphic>
          <a:graphicData uri="http://schemas.openxmlformats.org/presentationml/2006/ole">
            <p:oleObj spid="_x0000_s13319" name="CorelDRAW" r:id="rId9" imgW="297712" imgH="322015" progId="">
              <p:embed/>
            </p:oleObj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3143240" y="1"/>
            <a:ext cx="5821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istral" panose="03090702030407020403" pitchFamily="66" charset="0"/>
              </a:rPr>
              <a:t>Найдите время для себя</a:t>
            </a:r>
          </a:p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Mistral" panose="03090702030407020403" pitchFamily="66" charset="0"/>
              </a:rPr>
              <a:t>(только  для женщин)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786182" y="4357695"/>
            <a:ext cx="52149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УЗИ женских половых органов (по показаниям)</a:t>
            </a:r>
          </a:p>
          <a:p>
            <a:endParaRPr lang="ru-RU" sz="2800" b="1" dirty="0">
              <a:solidFill>
                <a:schemeClr val="tx2"/>
              </a:solidFill>
            </a:endParaRPr>
          </a:p>
        </p:txBody>
      </p:sp>
      <p:graphicFrame>
        <p:nvGraphicFramePr>
          <p:cNvPr id="11486" name="Object 2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653407593"/>
              </p:ext>
            </p:extLst>
          </p:nvPr>
        </p:nvGraphicFramePr>
        <p:xfrm>
          <a:off x="3444252" y="5738170"/>
          <a:ext cx="296863" cy="323850"/>
        </p:xfrm>
        <a:graphic>
          <a:graphicData uri="http://schemas.openxmlformats.org/presentationml/2006/ole">
            <p:oleObj spid="_x0000_s13320" name="CorelDRAW" r:id="rId10" imgW="297712" imgH="322015" progId="">
              <p:embed/>
            </p:oleObj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3857620" y="5214950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Маммография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86248" y="64293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3857620" y="5572140"/>
            <a:ext cx="59293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</a:rPr>
              <a:t>Консультирование  врачом акушером-гинекологом высшей категории</a:t>
            </a:r>
            <a:endParaRPr lang="ru-RU" sz="2800" b="1" dirty="0">
              <a:solidFill>
                <a:schemeClr val="tx2"/>
              </a:solidFill>
            </a:endParaRPr>
          </a:p>
        </p:txBody>
      </p:sp>
      <p:pic>
        <p:nvPicPr>
          <p:cNvPr id="11488" name="Picture 2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4475" y="3580556"/>
            <a:ext cx="296640" cy="32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02754" y="1714488"/>
            <a:ext cx="5196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u="sng" dirty="0" smtClean="0">
                <a:solidFill>
                  <a:schemeClr val="bg1"/>
                </a:solidFill>
              </a:rPr>
              <a:t>КОМПЛЕКС ОБСЛЕДОВАНИЙ:</a:t>
            </a:r>
            <a:endParaRPr lang="ru-RU" sz="2800" b="1" u="sng" dirty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685161" y="1569661"/>
            <a:ext cx="5063303" cy="66804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КОМПЛЕКС ОБСЛЕДОВАНИЙ: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93915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93</Words>
  <Application>Microsoft Office PowerPoint</Application>
  <PresentationFormat>Экран (4:3)</PresentationFormat>
  <Paragraphs>25</Paragraphs>
  <Slides>3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5" baseType="lpstr">
      <vt:lpstr>Тема Office</vt:lpstr>
      <vt:lpstr>CorelDRAW</vt:lpstr>
      <vt:lpstr>Слайд 1</vt:lpstr>
      <vt:lpstr>Слайд 2</vt:lpstr>
      <vt:lpstr>Слайд 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PhotoShop</dc:creator>
  <cp:lastModifiedBy>user6431</cp:lastModifiedBy>
  <cp:revision>125</cp:revision>
  <dcterms:created xsi:type="dcterms:W3CDTF">2017-06-23T05:21:34Z</dcterms:created>
  <dcterms:modified xsi:type="dcterms:W3CDTF">2017-09-15T05:45:59Z</dcterms:modified>
</cp:coreProperties>
</file>